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DFAE9E-E6A0-4BCD-9EC9-1A670DE735DD}" type="datetimeFigureOut">
              <a:rPr lang="zh-TW" altLang="en-US" smtClean="0"/>
              <a:t>2018/3/28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D0C69F-AA62-487C-AC98-123C554B0F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製糖原料介紹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21401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製糖原料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甘蔗</a:t>
            </a:r>
            <a:r>
              <a:rPr lang="en-US" altLang="zh-TW" dirty="0" smtClean="0"/>
              <a:t>:</a:t>
            </a:r>
            <a:r>
              <a:rPr lang="zh-TW" altLang="en-US" dirty="0" smtClean="0"/>
              <a:t>亞洲國家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/>
              <a:t>熱帶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en-US" altLang="zh-TW" dirty="0" smtClean="0"/>
          </a:p>
          <a:p>
            <a:r>
              <a:rPr lang="zh-TW" altLang="en-US" dirty="0" smtClean="0"/>
              <a:t>甜菜根</a:t>
            </a:r>
            <a:r>
              <a:rPr lang="en-US" altLang="zh-TW" dirty="0" smtClean="0"/>
              <a:t>:</a:t>
            </a:r>
            <a:r>
              <a:rPr lang="zh-TW" altLang="en-US" dirty="0" smtClean="0"/>
              <a:t>歐洲國家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r>
              <a:rPr lang="zh-TW" altLang="en-US" dirty="0" smtClean="0"/>
              <a:t>溫帶及寒帶的植物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r>
              <a:rPr lang="zh-TW" altLang="en-US" dirty="0" smtClean="0"/>
              <a:t>製糖的甜菜根跟一般市場上看到的紫紅色甜菜根不一樣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/>
              <a:t>它是白色的 </a:t>
            </a:r>
            <a:r>
              <a:rPr lang="zh-TW" altLang="en-US" dirty="0">
                <a:latin typeface="新細明體"/>
              </a:rPr>
              <a:t>。</a:t>
            </a:r>
            <a:endParaRPr lang="en-US" altLang="zh-TW" dirty="0" smtClean="0"/>
          </a:p>
          <a:p>
            <a:r>
              <a:rPr lang="zh-TW" altLang="en-US" dirty="0" smtClean="0"/>
              <a:t>楓樹漿做成的楓糖</a:t>
            </a:r>
            <a:r>
              <a:rPr lang="en-US" altLang="zh-TW" dirty="0" smtClean="0"/>
              <a:t>:</a:t>
            </a:r>
            <a:r>
              <a:rPr lang="zh-TW" altLang="en-US" dirty="0" smtClean="0"/>
              <a:t>美洲</a:t>
            </a:r>
            <a:r>
              <a:rPr lang="zh-TW" altLang="en-US" dirty="0" smtClean="0">
                <a:latin typeface="新細明體"/>
              </a:rPr>
              <a:t>。</a:t>
            </a:r>
            <a:endParaRPr lang="en-US" altLang="zh-TW" dirty="0" smtClean="0"/>
          </a:p>
          <a:p>
            <a:r>
              <a:rPr lang="zh-TW" altLang="en-US" dirty="0" smtClean="0"/>
              <a:t>龍舌蘭</a:t>
            </a:r>
            <a:r>
              <a:rPr lang="en-US" altLang="zh-TW" dirty="0" smtClean="0"/>
              <a:t>:</a:t>
            </a:r>
            <a:r>
              <a:rPr lang="zh-TW" altLang="en-US" dirty="0" smtClean="0"/>
              <a:t>墨西哥</a:t>
            </a:r>
            <a:r>
              <a:rPr lang="zh-TW" altLang="en-US" dirty="0" smtClean="0">
                <a:latin typeface="新細明體"/>
              </a:rPr>
              <a:t>。</a:t>
            </a:r>
            <a:endParaRPr lang="en-US" altLang="zh-TW" dirty="0" smtClean="0"/>
          </a:p>
          <a:p>
            <a:r>
              <a:rPr lang="zh-TW" altLang="en-US" dirty="0" smtClean="0"/>
              <a:t>椰棗樹糖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/>
              <a:t>高梁</a:t>
            </a:r>
            <a:r>
              <a:rPr lang="en-US" altLang="zh-TW" dirty="0" smtClean="0"/>
              <a:t>:</a:t>
            </a:r>
            <a:r>
              <a:rPr lang="zh-TW" altLang="en-US" dirty="0" smtClean="0"/>
              <a:t>非洲</a:t>
            </a:r>
            <a:r>
              <a:rPr lang="zh-TW" altLang="en-US" dirty="0" smtClean="0">
                <a:latin typeface="新細明體"/>
              </a:rPr>
              <a:t>。</a:t>
            </a:r>
            <a:endParaRPr lang="en-US" altLang="zh-TW" dirty="0" smtClean="0"/>
          </a:p>
          <a:p>
            <a:r>
              <a:rPr lang="zh-TW" altLang="en-US" dirty="0" smtClean="0"/>
              <a:t>棕櫚糖</a:t>
            </a:r>
            <a:r>
              <a:rPr lang="en-US" altLang="zh-TW" dirty="0" smtClean="0"/>
              <a:t>:</a:t>
            </a:r>
            <a:r>
              <a:rPr lang="zh-TW" altLang="en-US" dirty="0" smtClean="0"/>
              <a:t>東南亞</a:t>
            </a:r>
            <a:r>
              <a:rPr lang="zh-TW" altLang="en-US" dirty="0" smtClean="0">
                <a:latin typeface="新細明體"/>
              </a:rPr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5668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甘蔗製糖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76464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7191"/>
            <a:ext cx="2736304" cy="18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58" y="1628800"/>
            <a:ext cx="45365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70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甜菜根製糖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04" y="3945354"/>
            <a:ext cx="2870619" cy="264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iju-join.jp/chiikiokoshi/assets/d35f1332e81ae63a95d1d9d81c354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" y="1340768"/>
            <a:ext cx="37804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34430" y="404961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製糖用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692965" y="590369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食</a:t>
            </a:r>
            <a:r>
              <a:rPr lang="zh-TW" altLang="en-US" sz="2800" dirty="0" smtClean="0"/>
              <a:t>用</a:t>
            </a:r>
            <a:endParaRPr lang="zh-TW" alt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02" y="1916832"/>
            <a:ext cx="3367494" cy="33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33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楓樹糖漿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pic.pimg.tw/uafloors/1345012985-191674558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602766" cy="27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6" y="4725144"/>
            <a:ext cx="3108714" cy="19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4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龍舌蘭製糖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5063"/>
            <a:ext cx="3842792" cy="288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98" y="1484784"/>
            <a:ext cx="3250981" cy="526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30341"/>
            <a:ext cx="3696072" cy="247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5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椰棗製糖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709365"/>
            <a:ext cx="4438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802393" cy="28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84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1" y="3261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高粱製糖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35" y="4332734"/>
            <a:ext cx="3116560" cy="23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imgx.xiawu.com/xzimg/i4/i1/15453030745174146/T1aUfrFhFXXXXXXXXX_!!0-item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015387" cy="30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6092"/>
            <a:ext cx="3521546" cy="520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02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棕梠製糖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627269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35036"/>
            <a:ext cx="3744416" cy="249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544443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</TotalTime>
  <Words>104</Words>
  <Application>Microsoft Office PowerPoint</Application>
  <PresentationFormat>如螢幕大小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科技</vt:lpstr>
      <vt:lpstr>製糖原料介紹</vt:lpstr>
      <vt:lpstr>製糖原料</vt:lpstr>
      <vt:lpstr>甘蔗製糖</vt:lpstr>
      <vt:lpstr>甜菜根製糖</vt:lpstr>
      <vt:lpstr>楓樹糖漿</vt:lpstr>
      <vt:lpstr>龍舌蘭製糖</vt:lpstr>
      <vt:lpstr>椰棗製糖</vt:lpstr>
      <vt:lpstr>高粱製糖</vt:lpstr>
      <vt:lpstr>棕梠製糖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jfj</dc:creator>
  <cp:lastModifiedBy>jfj</cp:lastModifiedBy>
  <cp:revision>10</cp:revision>
  <dcterms:created xsi:type="dcterms:W3CDTF">2018-03-27T01:12:48Z</dcterms:created>
  <dcterms:modified xsi:type="dcterms:W3CDTF">2018-03-27T23:57:35Z</dcterms:modified>
</cp:coreProperties>
</file>